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玻璃外观检测视觉方案（2D）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通过置信度过滤排除误检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调整阈值确保0.2mm缺陷检出率≥99%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输出缺陷坐标及面积数据至质检系统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风险点：风险点：强光干扰或反光影响图像质量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解决方案：解决方案：加装偏振滤镜并控制现场照明强度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风险点：风险点：安装高度误差导致视野不完整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解决方案：解决方案：使用激光定位辅助安装，确保工作距离精确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风险点：风险点：玻璃厚度或透明度差异影响检测稳定性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解决方案：解决方案：在软件中设置自适应亮度补偿算法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mm)：900.0 * 900.0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●最大工作距离(mm)：2600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defRPr sz="1400" b="1"/>
            </a:pPr>
            <a:r>
              <a:t>●工作距离(mm)：753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MV-CU200-20GM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5120 * 3840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MH1620M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MV-CU200-20GM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MH1620M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OPT-LIT51832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使用高分辨率工业相机配合环形光源/背光系统采集玻璃表面图像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设置ROI区域为900×900mm检测范围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采用偏振滤镜消除玻璃反光干扰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使用直方图均衡化增强划痕对比度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应用ROI工具限定检测区域边界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添加缺陷分割模块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创建"划痕"缺陷类别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数据标注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使用智能标注工具快速标记典型划痕样本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对0.2mm级微小划痕采用画笔工具精细标注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设置全局掩膜排除玻璃边缘非检测区域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启用网格剪切工具处理大尺寸图像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配置数据增强参数：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随机旋转±5°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高斯噪声(强度0.01)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亮度调整(±15%)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设置输入尺寸为4096×4096像素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模型验证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