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记录每批次划痕数量及位置分布数据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风险点：风险点：现场存在强光干扰，可能影响图像采集质量。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解决方案：解决方案：加装遮光罩或调整光源角度以避免环境光干扰。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风险点：风险点：相机安装高度误差可能导致视野偏移，影响检测精度。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解决方案：解决方案：使用激光定位辅助安装，确保相机与检测面垂直对齐。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风险点：风险点：玻璃厚度或透明度波动可能造成划痕识别误判。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解决方案：解决方案：在软件中设置自适应阈值模块，动态补偿材质差异。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mm)：1100.0 * 1100.0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●工作距离(mm)：916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FA1620A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FA1620A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OPT-FLA410290K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使用高分辨率工业相机（建议1200万像素以上）采集玻璃表面图像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设置ROI区域（1100×1100mm）覆盖完整检测区域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配置环形光源+背光组合，消除透明材质反光干扰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启用运动补偿功能适配0.3m/s传送带速度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应用直方图均衡化增强划痕对比度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使用全局掩膜遮盖玻璃边缘非检测区域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启用网格剪切工具（8×8网格）提升小缺陷（0.2mm）可见性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划痕检测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创建"划痕"类别并导入标注数据（建议50张高质量标注样本）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旋转角度：±15°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缩放比例：0.8-1.2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亮度调整：±20%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设置输入图像尺寸：1920×1080（保持0.2mm像素精度）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启用高精度模型类型（牺牲速度保障检测精度）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应用缺陷判定规则过滤误检（设置最小缺陷面积≥0.2mm²）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输出OK/NG结果至后续工序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