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玻璃外观检测视觉方案（2D）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风险点：风险点：现场存在强光干扰，可能影响图像采集稳定性。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解决方案：解决方案：加装遮光罩或调整光源角度以避免环境光干扰。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风险点：风险点：相机安装高度不一致可能导致检测区域覆盖不均。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解决方案：解决方案：使用激光水平仪校准所有相机安装位置，确保一致性。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风险点：风险点：玻璃厚度或透明度波动可能影响缺陷识别效果。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解决方案：解决方案：在预处理阶段加入自适应亮度补偿算法，提升不同材质下的检测鲁棒性。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mm)：1100.0 * 1100.0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●最大工作距离(mm)：2600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defRPr sz="1400" b="1"/>
            </a:pPr>
            <a:r>
              <a:t>●工作距离(mm)：916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FA1610A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FA1610A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OPT-LIT51832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使用高分辨率工业相机配合背光/环形光源采集玻璃表面图像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设置ROI区域覆盖1100*1100mm检测范围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亮度/对比度调整（增强划痕与背景的对比）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使用掩膜工具遮盖非检测区域（如玻璃边缘）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网格剪切工具分割大图（设置4×4网格提升小缺陷检出率）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数据标注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使用画笔工具精细标注0.2mm级划痕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训练参数配置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模型类型：高精度模式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输入尺寸：1024×1024（确保0.2mm缺陷可见）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数据增强：启用亮度/对比度增强（±15%）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阈值设置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根据缺陷度分布曲线设定OK/NG阈值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使用热力图可视化缺陷区域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输出缺陷坐标供后续处理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通过SDK接口与PLC联动控制传送带触发采集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