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生成缺陷区域热力图辅助人工复核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通过TCP/IP协议将NG结果发送至MES系统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记录每日缺陷分布直方图（按长度/宽度分类）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风险点：风险点：环境光线干扰或玻璃反光导致图像质量下降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解决方案：解决方案：采用环形背光+侧光组合照明并加装防尘罩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风险点：风险点：相机角度/高度偏差导致视野畸变或覆盖不全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解决方案：解决方案：精确校准安装角度与高度，使用防抖支架固定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风险点：风险点：玻璃厚度/表面处理差异引发反射率波动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解决方案：解决方案：预设多级光源亮度补偿参数适应材质变化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●工作距离(mm)：834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设置高分辨率工业相机（≥500万像素）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配置环形背光+侧光组合照明（消除玻璃反光）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使用ROI工具框选1000×1000mm检测区域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启用动态触发采集（匹配0.3m/s传送带速度）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应用直方图均衡化增强对比度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通过掩膜工具遮盖非检测区域（如边缘毛刺）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使用多边形工具标注典型划痕样本（≥30张）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旋转角度：±15°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缩放比例：0.8-1.2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添加高斯噪声（强度0.05）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设置输入图像尺寸：2048×2048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启用网格剪切工具（4×4分割提升小缺陷识别）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配置缺陷判定规则：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面积阈值：≥0.2mm²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连通域过滤（去除孤立噪点）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