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输出缺陷区域坐标与面积数据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根据缺陷尺寸判定OK/NG结果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通过PLC接口输出检测结果信号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解决方案：解决方案：加装遮光罩或调整光源角度以避免环境光干扰。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风险点：风险点：相机安装位置易受震动影响，导致图像模糊。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解决方案：解决方案：采用防震支架并固定相机，确保安装稳固。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风险点：风险点：玻璃厚度或透明度波动可能导致检测灵敏度下降。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解决方案：解决方案：在软件中设置自适应阈值，提升对材质变化的容忍度。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●最大工作距离(mm)：2600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●工作距离(mm)：862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A7900M/CU201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2160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MT3528X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A7900M/CU201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MT3528X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OPT-FLA310220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使用高分辨率工业相机采集玻璃表面图像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设置ROI区域为320×320mm检测范围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采用背光或环形光源增强划痕对比度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配置触发装置同步传送带运动（0.3m/s）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调整图像亮度/对比度增强划痕特征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使用ROI工具限定检测区域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应用全局掩膜排除玻璃边缘干扰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创建"划痕"缺陷类别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使用多边形工具精细标注划痕轮廓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确保标注精度达到0.2mm分辨率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配置数据增强参数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启用旋转/翻转增强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设置输入图像尺寸为最大值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设置模型类型为高精度模式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监控精度曲线与损失曲线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检查标注匹配矩阵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调整阈值优化检测灵敏度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