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解决方案：解决方案：使用激光定位仪辅助安装，确保工作距离精确。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风险点：风险点：玻璃厚度或透明度波动可能影响缺陷识别稳定性。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解决方案：解决方案：在预处理阶段加入自适应亮度补偿算法。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mm)：310.0 * 310.0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●工作距离(mm)：828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FA5025A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FA5025A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使用高分辨率工业相机配合背光照明，在传送带静止或低速（0.3m/s）状态下采集玻璃表面图像，确保划痕特征清晰可见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设置ROI区域（310×310mm）框选待检测区域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启用全局掩膜遮盖玻璃边缘非检测区域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通过色彩平衡工具消除透明材质反光干扰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使用画笔工具精细标注0.2mm级划痕轮廓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启用网格剪切工具（8×8网格）增强小缺陷可见性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输入图像尺寸设为1024×1024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数据增强启用±15%缩放和±5°旋转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模型类型选择高精度模式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设置缺陷度阈值：OK=0.1，NG=0.7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生成热力图辅助人工复核可疑区域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通过Modbus协议与PLC联动，根据检测结果输出NG信号（0.3s内完成判定）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