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动态补偿：根据传送带速度校正运动中的位置偏移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缺陷分类统计：按长度/宽度维度分析划痕分布特征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节拍监控：记录30pcs/min节拍下的检测稳定性数据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解决方案：解决方案：加装遮光罩或调整光源角度，确保检测区域光照均匀且不受外部环境干扰。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风险点：风险点：相机安装高度误差可能导致视野偏移，影响划痕识别精度。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解决方案：解决方案：使用激光定位辅助安装，并在调试阶段进行多角度校准以保证成像一致性。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风险点：风险点：玻璃厚度或透明度波动可能造成图像对比度不稳定，影响缺陷识别效果。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解决方案：解决方案：在预处理阶段加入自适应亮度补偿算法，提升不同批次玻璃的检测鲁棒性。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mm)：810.0 * 710.0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●工作距离(mm)：1235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MH2528SP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MH2528SP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设置ROI区域：根据检测区域810*710mm定义感兴趣区域，排除非检测区域干扰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配置触发参数：适配传送带速度0.3m/s，确保图像采集与产品运动同步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调整光源参数：针对透明玻璃材质配置背光/环形光源，增强划痕对比度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亮度/对比度调整：补偿透明材质的光线折射影响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ROI裁剪：聚焦810*710mm核心检测区域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掩膜处理：使用全局掩膜遮盖玻璃边缘非缺陷区域（如安装孔位）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导入玻璃样本图像（含正常/划痕样本）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使用智能标注工具标注典型划痕（长度≥0.2mm）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配置数据增强：启用旋转/翻转/亮度变化（补偿传送带角度变化）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设置输入尺寸：确保0.2mm缺陷在缩放后≥2像素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启用网格剪切：将大尺寸图像分块处理提升小缺陷检出率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设置验证阈值：根据划痕深度/长度配置OK/NG判定标准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分析匹配矩阵：优化漏检/误检样本的标注精度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输出缺陷坐标：生成划痕位置坐标用于后续分析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