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通过TCP/IP协议与PLC交互检测结果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输出NG信号触发剔除装置（响应时间&lt;50ms）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风险点：风险点：环境光波动可能影响透明玻璃划痕检测的稳定性。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解决方案：解决方案：采用封闭式光源系统并启用光照归一化算法。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风险点：风险点：多相机协同易因角度偏差导致图像拼接错位。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解决方案：解决方案：使用高精度机械支架并进行标定校准。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风险点：风险点：不同批次玻璃透光率差异可能导致检测灵敏度波动。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解决方案：解决方案：建立标准样本库并定期进行参数自适应调整。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mm)：900.0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●工作距离(mm)：826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MH3520K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MH3520K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使用高分辨率工业相机（建议1200万像素以上）采集玻璃表面图像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采用背光或环形光源增强划痕对比度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设置ROI区域覆盖900*800mm检测范围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启用运动补偿功能应对0.3m/s传送带速度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调整亮度/对比度增强透明材质缺陷可见性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应用光照归一化消除环境光干扰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使用网格剪切工具将大尺寸图像分割为512*512小图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设置单图掩膜排除传送带纹理干扰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使用多边形工具精确标注0.2mm级缺陷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启用数据增强（±15%亮度/对比度，±15%平移）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设置输入尺寸768*768以保留缺陷细节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开启高精度模型类型提升检测精度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设置缺陷判定阈值（建议OK:0.85, NG:0.15）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启用缺陷区域可视化标记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生成检测报告包含缺陷坐标/面积信息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