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安装示意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84"/>
            <p14:sldId id="281"/>
            <p14:sldId id="311"/>
            <p14:sldId id="278"/>
            <p14:sldId id="32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9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6512" y="43284"/>
            <a:ext cx="3284538" cy="4333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V2201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逻辑流程：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．评估结果</a:t>
            </a:r>
            <a:r>
              <a: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&amp;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注意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事项：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00" y="2880000"/>
            <a:ext cx="2208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7999" y="3960000"/>
            <a:ext cx="1632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8000" y="2880000"/>
            <a:ext cx="2208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756000" y="3960000"/>
            <a:ext cx="1632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6000" y="2880000"/>
            <a:ext cx="2208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04000" y="3960000"/>
            <a:ext cx="1632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六．售后服务说明：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THANKS</a:t>
            </a:r>
            <a:endParaRPr lang="zh-CN" altLang="en-US" sz="4000" b="1" dirty="0">
              <a:solidFill>
                <a:schemeClr val="tx2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77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8470" y="105283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mm)：700.0 * 700.0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●工作距离(mm)：780</a:t>
            </a:r>
          </a:p>
        </p:txBody>
      </p:sp>
      <p:pic>
        <p:nvPicPr>
          <p:cNvPr id="9" name="Picture 8" descr="方案布局图_2D面阵条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747" y="2552912"/>
            <a:ext cx="2727007" cy="31803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772" y="0"/>
            <a:ext cx="468454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二．项目验证：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2669" y="1196816"/>
            <a:ext cx="5141118" cy="475249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901389" y="5589328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780mm, B(视野宽度) = 256.67mm, C(视野长度) = 385mm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4500515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FA1645A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992" y="0"/>
            <a:ext cx="468454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pic>
        <p:nvPicPr>
          <p:cNvPr id="9" name="Picture 8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090" y="157956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配置清单：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Picture 29" descr="系统硬件配置示意图_2D面阵条形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配置清单：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032800" cy="71506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803067"/>
            <a:ext cx="20328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800" y="1800000"/>
            <a:ext cx="2032800" cy="285247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832800" y="4940477"/>
            <a:ext cx="20328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600" y="1800000"/>
            <a:ext cx="2032800" cy="82993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585600" y="2917934"/>
            <a:ext cx="20328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三．配置清单：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8461" y="263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FA1645A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逻辑流程：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使用高分辨率工业相机（建议1200万像素以上）配合背光/环形光照明，确保透明玻璃划痕特征清晰可见。设置ROI区域为700×700mm检测范围，通过远心镜头补偿大工作距离（300-2600mm）导致的畸变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采用直方图均衡化增强对比度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应用高斯滤波消除噪声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ROI截取（根据传送带运动轨迹动态调整ROI位置）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新建工程并添加缺陷分割模块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导入包含划痕缺陷的玻璃图像数据（建议OK/NG比例1:1）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使用掩膜工具排除玻璃边缘干扰区域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标注缺陷区域时采用智能标注工具（缺陷特征明显时）或画笔工具（复杂边缘）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训练参数设置：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输入图像尺寸调整至1024×1024（确保0.2mm缺陷可识别）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数据增强启用旋转/翻转（补偿传送带运动导致的视角变化）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批量大小设为8（平衡速度与精度）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验证后通过"编辑阈值"设置缺陷面积判定标准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根据缺陷面积/长度设置OK/NG判定规则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输出缺陷位置坐标用于后续定位处理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记录每批次检测良品率及缺陷类型分布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WPS 演示</Application>
  <PresentationFormat>全屏显示(4:3)</PresentationFormat>
  <Paragraphs>80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黑体</vt:lpstr>
      <vt:lpstr>Calibri</vt:lpstr>
      <vt:lpstr>Arial Unicode MS</vt:lpstr>
      <vt:lpstr>等线</vt:lpstr>
      <vt:lpstr>印品黑体</vt:lpstr>
      <vt:lpstr>Bahnschrift Light SemiCondensed</vt:lpstr>
      <vt:lpstr>Franklin Gothic Medium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386</cp:revision>
  <dcterms:created xsi:type="dcterms:W3CDTF">2019-03-05T07:35:00Z</dcterms:created>
  <dcterms:modified xsi:type="dcterms:W3CDTF">2025-11-04T06:52:36Z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