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玻璃外观检测视觉方案（2D）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风险点：风险点：环境光干扰导致玻璃反光影响划痕检测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解决方案：解决方案：采用中孔背光源+偏振滤光片消除环境光干扰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风险点：风险点：相机安装角度偏差导致焦点不清晰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解决方案：解决方案：使用三维调节支架精确校准光轴与玻璃表面垂直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风险点：风险点：不同批次玻璃透光率差异影响缺陷识别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解决方案：解决方案：预处理阶段增加自适应亮度补偿算法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●检测内容：划痕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mm)：100.0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●工作距离(mm)：307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中孔背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041" y="1814724"/>
            <a:ext cx="3424713" cy="39185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330" y="1196816"/>
            <a:ext cx="5141118" cy="4752498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541389" y="5625328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307mm, B(视野宽度) = 110mm, C(视野长度) = 110mm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580515" y="285305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MV-CH120-10UC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USC3.0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4096 * 2460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FA3520A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35mm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2D外观检测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2822574"/>
            <a:ext cx="7138035" cy="29832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中孔背光源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528" y="1307306"/>
            <a:ext cx="7550943" cy="424338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570799" cy="89069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2978699"/>
            <a:ext cx="15707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0800" y="1800000"/>
            <a:ext cx="1570799" cy="196903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370800" y="4057030"/>
            <a:ext cx="15707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1599" y="1800000"/>
            <a:ext cx="1570799" cy="1117163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5661599" y="3205163"/>
            <a:ext cx="15707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MV-CH120-10UC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FA3520A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OPT-FLC10110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使用高分辨率工业相机采集玻璃表面图像，采用背光或侧光照明方案增强划痕对比度。确保图像无过曝/欠曝，透明材质需通过偏振光或暗场照明消除反光干扰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ROI截取：框选100*200mm检测区域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亮度/对比度调整：增强划痕与背景的灰度差异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掩膜处理：遮盖玻璃边缘非检测区域及固定干扰物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数据标注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使用多边形工具精细标注所有划痕区域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设置全局掩膜排除非缺陷特征相似区域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划分训练集（80%）与验证集（20%）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输入尺寸设置为1024*1024（确保0.1mm缺陷可识别）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启用数据增强（旋转±5°、缩放±10%）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采用高精度模型类型（缺陷分割模块）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模型验证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调整交并比阈值至0.7（确保细小划痕检测）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通过匹配矩阵优化漏检/误检样本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输出缺陷区域坐标及面积，标记NG图像并生成检测报告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Arial Unicode MS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391</cp:revision>
  <dcterms:created xsi:type="dcterms:W3CDTF">2019-03-05T07:35:00Z</dcterms:created>
  <dcterms:modified xsi:type="dcterms:W3CDTF">2025-11-05T01:59:28Z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