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风险点：风险点：环境光干扰导致玻璃划痕对比度不稳定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解决方案：解决方案：采用中孔背光源实现均匀照明，降低环境光影响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风险点：风险点：585mm工作距离易导致视野畸变或覆盖不足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解决方案：解决方案：校准相机角度与高度，确保100*200mm检测区域完整覆盖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风险点：风险点：玻璃透明度/厚度差异影响划痕检测灵敏度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解决方案：解决方案：定期使用标准样品校准图像处理参数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●工作距离(mm)：585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585mm, B(视野宽度) = 110mm,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MHR1220M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10434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131413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29438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382386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8844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97242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MHR1220M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使用工业相机采集玻璃表面图像，确保均匀背光照明以增强透明材质划痕对比度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调整图像对比度/亮度增强划痕特征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应用ROI工具框选100*200mm检测区域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使用掩膜工具遮盖非检测区域（如边缘毛刺）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标注典型划痕样本（使用多边形工具精细勾勒缺陷轮廓）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设置数据增强参数（旋转±5°、亮度±10%）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输入图像尺寸设置为1024*2048（保证1mm缺陷可识别）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启用网格剪切工具（4x4网格）处理小缺陷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通过热力图可视化缺陷分布，调整缺陷度阈值至误检率&lt;0.1%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