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8" name="图片 7" descr="面阵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91360" y="4509135"/>
            <a:ext cx="1715770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风险点：环境光干扰导致玻璃透明材质划痕对比度波动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风险点：726mm长工作距离易产生图像畸变或聚焦偏差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解决方案：使用16mm定焦镜头并校准双相机同步触发时序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风险点：玻璃厚度公差±0.2mm可能影响缺陷分割精度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解决方案：在预处理阶段增加自适应阈值补偿算法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mm)：310.0 * 310.0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●工作距离(mm)：726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726mm, B(视野宽度) = 170.5mm, C(视野长度) = 341mm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OPT-CC1-C080-GR0-00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3840 * 2160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33" y="882967"/>
            <a:ext cx="9061132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269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149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1043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192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OPT-CC1-C080-GR0-00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JL-BRL2-320×160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使用高分辨率工业相机配合背光/环形光采集玻璃表面图像，确保划痕区域对比度清晰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设置ROI工具框选310×310mm检测区域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使用图像增强工具调整亮度/对比度，强化透明玻璃划痕特征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应用运动补偿算法（针对0.3m/s传送带速度）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导入包含划痕的玻璃样本图像（含OK/NG图）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使用多边形工具精细标注划痕区域（最小0.2mm缺陷）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配置数据增强参数（旋转/翻转/亮度变化）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训练高精度模型（输入尺寸≥1024×1024）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验证模型后设置缺陷判定阈值（绿色OK线/红色NG线）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根据阈值判定OK/NG结果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通过TCP/IP协议将检测结果发送至PLC控制系统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记录每批次检测数据（缺陷数量/位置/时间戳）生成质检报表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Kozuka Gothic Pro M</vt:lpstr>
      <vt:lpstr>印品黑体</vt:lpstr>
      <vt:lpstr>AMGDT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296</cp:revision>
  <dcterms:created xsi:type="dcterms:W3CDTF">2019-03-05T07:35:00Z</dcterms:created>
  <dcterms:modified xsi:type="dcterms:W3CDTF">2025-12-20T01:32:45Z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