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玻璃尺寸测量视觉方案（2D）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卡尺工具测量对角线距离（验证矩形度）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读取标定文件将像素坐标转为物理尺寸（H矩阵输入）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数学表达式判断长宽是否在公差范围内（±0.5mm）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输出OK/NG状态至自定义界面控件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保存图片（异步模式，最大缓存10张）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通过TCP/IP发送检测结果至MES系统（格式：产品ID+尺寸数据+状态）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计算长宽尺寸CPK值（样本容量50件）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风险点：环境光干扰导致玻璃边缘对比度不足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解决方案：采用背光照明+遮光罩，确保稳定成像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解决方案：使用防震支架+标定校准，保证光学轴垂直工件面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风险点：玻璃厚度/折射率差异导致边缘定位偏移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解决方案：预设多组光源参数，动态适配不同批次物料特性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39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2710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OPT-RIP230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设置曝光时间与增益以适应透明玻璃的成像需求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配置触发模式为硬触发（与传送带同步）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采用背光照明增强玻璃边缘对比度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调整光源亮度以消除反光干扰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图像解畸变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导入高精度棋盘格标定文件校正镜头畸变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使用高斯滤波消除噪声（核大小5×5）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应用Sobel算子计算边缘梯度（开平方模式）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采用局部阈值法分离玻璃轮廓（滤波核11×11）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定位产品区域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使用模板匹配算子定位玻璃基准位置（角度范围±10°）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卡尺工具沿四边检测边缘（极性设为由暗到明）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拟合线计算长宽尺寸（忽略2个异常点）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