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玻璃杯外观检测视觉方案（2D）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设置缺陷判定规则：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划痕最小面积：50像素²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裂纹最小长度：10像素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通过"编辑阈值"功能调整OK/NG判定阈值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记录每次检测的缺陷类型/位置/面积数据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风险点：风险点：现场存在强光干扰，可能导致图像反光或过曝。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解决方案：解决方案：采用中孔背光源并加装遮光罩，确保均匀照明和减少环境光影响。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风险点：风险点：相机安装角度偏差可能造成玻璃杯边缘检测不全。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解决方案：解决方案：使用激光定位辅助安装，确保相机与被测物中心轴线垂直对齐。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风险点：风险点：不同批次玻璃杯透明度差异可能影响缺陷识别效果。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解决方案：解决方案：在软件中启用自适应亮度补偿功能，提升不同材质下的检测稳定性。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●工作距离(mm)：757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757mm, B(视野宽度) = 110mm,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MV-CU004-10GM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8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619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658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5384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MV-CU004-10GM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设置均匀背光或环形光源以减少玻璃反光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使用高分辨率工业相机（建议1200万像素以上）采集玻璃杯表面图像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确保采集图像中划痕/裂纹清晰可见（最小1mm缺陷需在图像中占至少3个像素）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使用ROI工具框选玻璃杯主体区域（300*100mm范围）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应用全局掩膜遮盖杯口/杯底非检测区域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启用网格剪切工具（4x4网格）处理小缺陷检测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创建"划痕"和"裂纹"两个缺陷类别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使用智能标注工具快速标注典型缺陷样本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旋转角度±15°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随机亮度调整±20%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添加轻微高斯噪声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设置输入图像尺寸为1920x1080（保证1mm缺陷对应至少10像素）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模型类型：高速度模型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批量大小：8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总训练轮次：500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