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玻璃杯外观检测视觉方案（3D）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风险点：风险点：强光干扰可能导致3D结构光相机采集数据失真。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解决方案：解决方案：在检测区域加装遮光罩或控制环境光照强度。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风险点：风险点：相机安装角度偏差可能影响点云重建精度。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解决方案：解决方案：使用激光校准工具确保相机与被测物中心轴对齐。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风险点：风险点：玻璃杯壁厚不一致可能影响破损特征提取效果。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解决方案：解决方案：在软件中设置自适应厚度补偿算法，提升检测鲁棒性。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●产品名称：玻璃杯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●检测内容：破损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mm)：100.0 * 100.0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从相机获取图像（选择外置彩色图源，关闭深度图坐标系矫正）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将深度图转换为点云（设置ROI截取完整杯体区域）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点云变换（CameraToRobot坐标系转换）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点云降采样（间隔5mm降低噪声）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计算点云法向并滤波（去除异常法向点）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ROI内点云（限定检测区域为杯口至杯底）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破损检测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点云形状检测器（选择平面类型，设置法向偏差阈值15°）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3D工件识别（加载标准杯体模板，启用边缘匹配模式）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2D方法估计点云边缘（搜索半径5px，提取外层轮廓）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检测边缘（识别潜在裂纹边缘特征）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计算掩膜面积（过滤小于阈值的微小破损）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根据布尔值触发控制流（标记破损状态）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限制输出的个数（保留最高置信度结果）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保存结果到文件（记录破损位置坐标）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输出（发送检测结果到PLC触发报警）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