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玻璃杯尺寸测量视觉方案（3D）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风险点：环境光干扰导致激光线畸变（玻璃材质反光特性叠加强光）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解决方案：加装遮光罩并调整工业照明角度避开激光入射路径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风险点：相机支架刚性不足引发振动误差（工作距离431mm需高稳定性）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解决方案：采用重型防震支架并固定于混凝土基座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风险点：玻璃杯壁厚不均导致Z轴深度测量偏差（影响高度计算）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解决方案：在软件中启用自适应壁厚补偿算法（基于历史数据建模）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●产品名称：玻璃杯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mm)：180.0 * 80.0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431mm, X视野大小 = 223.598mm, Z向视野大小 = 354mm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OPT-LPE2-040-01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223.598mm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0.57s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E2-040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227" y="1474470"/>
            <a:ext cx="4535545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04227" y="5671530"/>
            <a:ext cx="4535545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OPT-LPE2-040-01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