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玻璃杯尺寸测量视觉方案（3D）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设置直径公差±0.5mm（180mm基准）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设置高度公差±0.5mm（150mm基准）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通过"限制输出的个数"保留最高置信度测量结果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使用"保存结果到文件"记录每次测量数据（路径规划前预处理）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配置"TCP通信"：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目标IP设为PLC地址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端口号使用60000-65535标准范围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输出端口绑定测量结果布尔值（合格/不合格）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启用"统计数据列表中指定层级的元素个数"：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统计每批次20件产品的尺寸偏差分布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通过"通过统计数据检查位姿重复精度"验证测量稳定性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风险点：环境光干扰导致3D点云噪声增加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解决方案：加装遮光罩并优化相机曝光参数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风险点：安装位置偏差影响工作距离精度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解决方案：使用激光校准工具定位安装基准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风险点：玻璃杯表面反光差异导致边缘检测失真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解决方案：启用自适应阈值算法补偿材质反射特性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●测量内容：尺寸测量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mm)：180.0 * 80.0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1474470"/>
            <a:ext cx="312724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8376" y="5671530"/>
            <a:ext cx="312724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使用"从相机获取图像"步骤采集传送带停止时的玻璃杯图像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设置相机参数：分辨率匹配180*80*150mm尺寸范围，曝光时间优化白色玻璃表面成像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启用"计算标定板位姿并检查相机内参"验证相机精度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标定板位姿误差需控制在0.5mm以内以满足1mm测量精度要求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执行"点云预处理"：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设置3D ROI聚焦杯体区域（180*80*150mm范围）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噪声抑制等级设为Strong去除环境干扰点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边缘提取效果设为Fine以精确捕捉杯口/杯底轮廓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应用"正交投影"生成2D深度图：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分辨率设为1000px/m保证毫米级精度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掩膜空白边框宽度设为50px避免边缘失真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使用"图像形态学变换"：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闭操作消除玻璃表面反光造成的孔洞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操作核大小设为5px保持细节完整性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执行"计算平面点云的位姿和尺寸"：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计算位姿中心方法选择BoundingRectCenter（适配规则杯体形状）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计算位姿姿态方法选择BoundingRectOrientation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启用边对齐搜索半径3px优化矩形拟合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使用"3D方法估计点云边缘"：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角度阈值设为85°（适配玻璃杯圆柱面特征）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邻近点搜索方式选择Radius（半径5mm）确保边缘连续性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应用"正交投影逆变换"将2D边缘数据还原为3D点云坐标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使用"根据阈值对数值进行二分类"：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