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玻璃牌尺寸测量视觉方案（2D）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计算对边直线间距获取长宽尺寸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圆度检测（可选）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若存在圆形特征则使用拟合圆算子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尺寸判定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设置公差范围±1mm（总精度2mm）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对比实测值与标称值500×300mm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OK/NG判断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条件判断算子输出检测结果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保存测量数据及对应检测图像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良率统计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记录每批次产品OK/NG数量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生成CPK统计报表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历史数据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- 存储最近30次检测结果用于追溯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风险点：环境光干扰导致透明玻璃成像对比度不足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解决方案：采用面形背光+环形补光组合，关闭环境光源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风险点：相机安装高度误差导致视野覆盖区域偏移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解决方案：使用激光测距仪校准安装高度，确保1080mm工作距离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风险点：玻璃厚度公差影响边缘检测精度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解决方案：在软件中设置动态阈值补偿算法，适应±0.5mm厚度变化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●产品名称：玻璃牌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●检测节拍(pcs/min)：19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●工作距离(mm)：1080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面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492222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1080mm, B(视野宽度) = 330mm, C(视野长度) = 550mm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856" y="1425178"/>
            <a:ext cx="6872287" cy="40076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7586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8466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864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95259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VLBGLDX560X560X-CT-24V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设置相机分辨率为检测区域覆盖500×300mm范围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配置曝光时间以适应透明玻璃的成像需求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启用触发模式同步传送带停止状态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配置环形光源增强玻璃边缘对比度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设置背光照明消除透明材质反光干扰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应用对比度调整强化玻璃轮廓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使用亮度补偿消除环境光影响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图像裁剪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按检测区域500×300mm划定ROI区域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二值化处理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设置阈值分割玻璃边缘与背景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闭运算填充玻璃轮廓空洞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使用找边算子定位玻璃四边轮廓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拟合直线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对检测到的边缘点进行直线拟合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距离测量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