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玻璃珠定位视觉方案（2D）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极性设置为"黑底白点"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面积过滤使能，范围设置为100-5000像素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圆度过滤使能，范围设置为0.8-1.2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点与圆距离检测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设置圆心坐标为找圆检测输出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设置点坐标为斑点检测中心点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判断斑点面积是否超过阈值（&gt;500像素）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判断点与圆距离是否超过公差（&gt;0.5mm）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符合所有条件则标记OK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不符合任一条件则标记NG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配置TCP/IP协议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发送检测结果（OK/NG）至PLC控制系统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收集连续100次检测结果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计算直径尺寸的CPK值（目标CPK≥1.33）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风险点：环境光干扰导致玻璃珠轮廓识别不稳定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解决方案：采用中孔背光源（XF-PTI020-(C)）增强玻璃珠边缘对比度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风险点：相机安装角度偏差导致ROI区域覆盖不全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解决方案：通过CQ3528-16M镜头35mm焦距精确校准5×5mm视野范围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风险点：玻璃珠透明度差异影响缺陷检测阈值稳定性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解决方案：启用MVP软件自动增益调节功能补偿材质透光率变化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43876"/>
            <a:ext cx="5101632" cy="3544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119mm, B(视野宽度) = 5.5mm, C(视野长度) = 5.5mm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CQ3528-16M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529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4097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96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847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CQ3528-16M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XF-PTI020-(C)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灿锐/canrill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设置曝光时间为自动，增益为默认值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触发模式配置为硬触发（与传送带运动同步）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图像分辨率设置为与产品尺寸匹配的视野范围（5mm×5mm）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绘制5×5mm的矩形ROI区域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启用ROI自适应功能以适配不同尺寸产品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滤波方法选择高斯滤波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滤波核大小设置为5×5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ROI区域限定在玻璃珠所在区域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方法选择Robinson（高精度边缘检测）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ROI区域限定在玻璃珠轮廓区域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设置最小阈值为120，最大阈值为200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ROI区域限定在玻璃珠表面区域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玻璃珠缺陷检测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卡尺个数设置为8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搜索长度设置为3mm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投影长度设置为1mm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边缘极性设置为"由暗到明"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对比度阈值设置为50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二值化阈值设置为自动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