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  <p:pic>
        <p:nvPicPr>
          <p:cNvPr id="8" name="图片 7" descr="3面阵相机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3685" y="762635"/>
            <a:ext cx="5088890" cy="19316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1080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r>
              <a:t>玻璃珠定位视觉方案（2D）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结果渲染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在图像显示区域叠加缺陷概率图与边界框标注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相机IO通信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订阅缺陷检测模块的模块状态输出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配置IO1输出条件为"NG"时触发红色信号灯，持续时间100ms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订阅流程中各模块处理时间，设置采样周期为每100件生成一次性能报告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风险点：环境光干扰可能导致玻璃珠边缘轮廓检测不稳定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解决方案：采用高亮度中孔背光源并加装遮光罩，确保光照均匀性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风险点：相机安装角度偏差可能造成视野畸变影响定位精度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解决方案：通过三维标定工具校准相机坐标系，确保光学轴与传送带垂直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风险点：玻璃珠表面反光差异可能引发缺陷误检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解决方案：启用多角度动态光源补偿算法，降低表面反光对检测结果的影响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  <p:pic>
        <p:nvPicPr>
          <p:cNvPr id="3" name="图片 2" descr="3面阵相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10" y="185420"/>
            <a:ext cx="2211070" cy="8394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●产品名称：玻璃珠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mm)：50.0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●最小特征分辨要求(mm)：0.01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●检测时产品运动速度(m/s)：10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●工作距离(mm)：113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传送带眼在手外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1803" y="1744935"/>
            <a:ext cx="5066021" cy="35201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113mm, B(视野宽度) = 13.75mm, C(视野长度) = 18.33mm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MV-CH210-10YM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CoaXPress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5328 * 4608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F12M5028C25M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623" y="1256506"/>
            <a:ext cx="8509158" cy="40724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418034"/>
            <a:ext cx="6793706" cy="402193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861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294921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4193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50734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1745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26258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MV-CH210-10YM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F12M5028C25M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XF-PTI060-PRO-(C)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灿锐/canrill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配置相机触发模式为外部触发，设置曝光时间为1/1000秒以冻结运动模糊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启用背光照明增强玻璃珠轮廓，设置光源亮度为80%以平衡透明材质的对比度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应用高斯滤波（核大小5×5）消除传送带运动带来的动态噪声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使用Gamma校正（Gamma值1.5）提升透明物体的边缘对比度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畸变校正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加载畸变标定文件（通过畸变标定模块生成）消除镜头径向畸变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加载预训练的透明物体缺陷检测模型（支持裂纹/划痕/气泡分类）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设置最小分数阈值为0.7以过滤低概率误检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启用概率图显示辅助缺陷定位分析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配置面积下限为50像素（对应0.01mm物理尺寸）过滤小噪点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设置连通区域筛选规则排除非缺陷特征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逻辑判断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使用条件检测模块验证缺陷面积是否超过0.5mm²阈值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配置分支字符模块实现OK/NG结果分发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黑体</vt:lpstr>
      <vt:lpstr>印品黑体</vt:lpstr>
      <vt:lpstr>Calibri</vt:lpstr>
      <vt:lpstr>Arial</vt:lpstr>
      <vt:lpstr>Arial Unicode MS</vt:lpstr>
      <vt:lpstr>等线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41</cp:revision>
  <dcterms:created xsi:type="dcterms:W3CDTF">2023-05-09T05:59:00Z</dcterms:created>
  <dcterms:modified xsi:type="dcterms:W3CDTF">2025-12-10T06:29:22Z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2052-12.1.0.24034</vt:lpwstr>
  </property>
</Properties>
</file>