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玻璃珠定位视觉方案（2D）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使用模板匹配（训练传送带背景模板）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输出玻璃珠候选区域坐标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圆形检测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配置找圆算子（卡尺数量8个，搜索长度20mm）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设置卡尺极性为"由暗到明"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启用亚像素精度（0.1mm检测精度）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圆度过滤（圆度阈值0.95-1.05）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直径测量（6-8mm合格范围）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位置稳定性检测（连续3帧位置偏差&lt;0.5mm）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使用斑点检测（面积过滤&gt;300px²）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异物检测（对比度阈值&gt;50）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圆心坐标与理论位置偏差&lt;1.5mm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直径公差±0.3mm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表面缺陷数量≤2个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通过OK/NG控件显示检测状态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记录检测数据到表格控件（含时间戳）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PLC通信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使用Snap7协议连接PLC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发送检测结果（DB块地址0x100）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接收传送带启停信号（DB块地址0x200）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风险点：环境光干扰导致透明玻璃珠反光检测不稳定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解决方案：采用高均匀性环形光源并调整照射角度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风险点：相机安装位置偏差影响50×50mm搜索范围覆盖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解决方案：使用激光校准工具确保安装位置精度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风险点：不同批次玻璃珠透明度/表面处理差异影响检测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解决方案：建立多模板库并设置动态阈值补偿参数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●最小特征分辨要求(mm)：6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●工作距离(mm)：149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44935"/>
            <a:ext cx="5066021" cy="352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149mm, B(视野宽度) = 55mm, C(视野长度) = 55mm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800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88886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JL-AR5600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选择工业相机（支持USB/GIGE）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设置硬触发模式（同步传送带运动）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配置曝光时间（根据环境光照调整）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设置增益（增强透明物体对比度）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图像获取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通过硬触发采集传送带上的玻璃珠图像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输出原始图像到预处理模块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设置ROI区域覆盖玻璃珠检测范围（50×50mm）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自动阈值计算透明物体最佳亮度范围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使用直方图均衡化提升透明物体边缘对比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设置动态对比度阈值（适应不同光照条件）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开运算消除噪点（3×3圆形结构元素）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闭运算填充玻璃珠内部透光区域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高斯滤波（5×5核）平滑图像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Canny边缘检测（双阈值法提取轮廓）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玻璃珠检测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初始定位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