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玻璃珠定位视觉方案（2D）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输出直径并转换为世界坐标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斑点检测识别表面气泡/划痕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设置面积过滤（&gt;500像素）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圆度范围[0.8,1.0]过滤非圆形缺陷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启用腐蚀操作消除小噪点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模板比对检测形状完整性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训练标准玻璃珠模板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设置方差阈值0.1检测微小形变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数学表达式验证直径在±0.5mm公差内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条件判断输出OK/NG结果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结果可视化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使用结果显示算子绘制检测圆与缺陷标记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保存检测图像到指定路径（PNG格式）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配置CPK统计参数（目标直径、规格上下限）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启用实时CPK计算监控过程能力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建立TCP/IP连接至PLC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配置短连接模式匹配20pcs/min节拍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发送检测结果（OK/NG）至机械臂控制系统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包含产品坐标数据用于分拣定位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统计功能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记录每小时检测数量与缺陷率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设置报警阈值（缺陷率&gt;2%触发预警）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柱状图显示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配置缺陷类型分类统计（划痕/气泡/尺寸异常）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实时更新统计图表辅助质量分析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风险点：环境光干扰可能导致透明玻璃珠轮廓识别不稳定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解决方案：采用高亮度环形光源并加装遮光罩，确保成像对比度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风险点：相机安装角度偏差易导致视野畸变或搜索范围偏移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解决方案：通过标定工具校准相机坐标系，确保与传送带运动方向垂直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风险点：玻璃珠表面反光差异可能影响缺陷检测稳定性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解决方案：预设多组光源亮度参数，根据实时图像质量自动切换模式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●最小特征分辨要求(mm)：8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●工作距离(mm)：149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2043876"/>
            <a:ext cx="5101632" cy="3544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149mm, B(视野宽度) = 55mm, C(视野长度) = 55mm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636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5161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选择工业相机（支持硬触发模式）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设置曝光时间与增益以适应透明材质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配置硬触发模式同步传送带运动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设置相机参数（伽马、对比度优化透明物体成像）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图像解畸变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导入棋盘格标定文件校正镜头畸变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启用非线性校正处理径向畸变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设置5×5滤波核平衡去噪与细节保留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应用Sobel算子计算边缘梯度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开平方方式增强边缘对比度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自动阈值分割突出玻璃珠轮廓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ROI区域限定在50×50mm搜索范围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玻璃珠检测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找圆定位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配置3个卡尺工具环绕检测区域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设置搜索长度20mm覆盖最大玻璃珠尺寸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期望线段参数匹配理论圆心位置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拟合圆测量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输入找圆算子输出的边缘点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忽略2个异常点提升拟合精度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