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玻璃管外观检测视觉方案（2D）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解决方案：采用中孔背光源并设置恒定亮度控制模块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风险点：工作距离较短，安装空间受限可能导致成像畸变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解决方案：精确调整镜头焦距与相机角度，确保检测区域无畸变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风险点：玻璃管透明度或表面反光差异可能干扰刻度线识别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解决方案：优化图像预处理算法，增强对比度并抑制反光干扰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●检测内容：刻度线是否完整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65mm, B(视野宽度) = 11mm, C(视野长度) = 22mm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646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5266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OPT-FL3022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使用工业相机在传送带静止/运动状态下采集玻璃管图像，确保刻度线区域清晰成像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调整图像对比度增强刻度线与玻璃背景的差异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应用ROI工具框选20×10mm检测区域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通过网格剪切工具处理大尺寸图像（若需要）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使用文本检测模块定位刻度线区域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导入标注数据并绘制矩形框标注刻度线位置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训练模型检测刻度线分布规律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验证模型输出刻度线坐标信息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级联文本识别模块验证刻度线连续性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基于文本检测结果划定识别区域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训练模型识别刻度线数字/符号序列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通过字符连续性判断完整性（缺失字符判定为NG）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生成包含缺陷位置的可视化报告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通过TCP/IP协议将检测结果传输至PLC控制系统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记录良品率数据并生成日报表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