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●检测内容：表面缺陷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●产品颜色：黄色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mm)：1500.0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●工作距离(mm)：102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线扫光源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954" y="2408363"/>
            <a:ext cx="2727007" cy="3180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L5047CG440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MVL-AF5028M-M42A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线扫光源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151" y="1187291"/>
            <a:ext cx="9009697" cy="44834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2601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34816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4240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6328311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80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6866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L5047CG440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MVL-AF5028M-M42A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OPT-LSNLC104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使用工业相机采集玻璃钢表面图像，确保覆盖全部检测区域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ROI截取：框选玻璃钢主体区域（1500*30mm范围）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背景遮蔽：使用掩膜工具排除传送带等非检测区域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图像增强：调整亮度/对比度优化黄色表面缺陷可见度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使用多边形工具精细标注裂纹、气泡等缺陷（≥0.5mm）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划分80%训练集/20%验证集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启用数据增强（旋转±5°、亮度±10%）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设置输入尺寸为1920×1080（保证0.5mm缺陷可识别）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通过匹配矩阵检查裂纹/气泡/杂质等缺陷分类准确率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输出缺陷类型（裂纹/气泡/杂质）及坐标位置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根据缺陷面积/位置判定OK/NG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记录缺陷分布直方图及误检率/漏检率统计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