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●检测内容：表面缺陷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●产品颜色：黄色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 × mm)：1500.0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●工作距离(mm)：102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09" y="2361691"/>
            <a:ext cx="2820352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L5047CG440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3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MVL-AF5028M-M42A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2601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34816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42403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6328311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80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6866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L5047CG440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MVL-AF5028M-M42A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OPT-LSNLC104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