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●检测内容：表面缺陷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mm)：1500.0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L5047CG440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MVL-AF5028M-M42A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260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3481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240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328311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80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6866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L5047CG440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MVL-AF5028M-M42A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OPT-LSNLC104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