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风险点：风险点：现场存在粉尘或油雾，可能影响3D相机的激光成像精度。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解决方案：解决方案：在相机周围加装防尘罩，并定期清洁镜头和光学组件。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风险点：风险点：相机安装位置易受振动影响，可能导致测量数据波动。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风险点：风险点：玻璃钢表面颜色较深（青色），可能影响激光反射效果。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解决方案：解决方案：调整相机参数增强激光对比度，必要时增加辅助照明。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●工作距离(mm)：1748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1748mm, X视野大小 = 1121.141mm, Z向视野大小 = 1996mm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OPT-LPE2-100-01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1121.141mm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1.42s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100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10" y="1577340"/>
            <a:ext cx="4944378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3810" y="5568660"/>
            <a:ext cx="49443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OPT-LPE2-100-01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