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风险点：风险点：现场存在粉尘或油雾，可能影响3D相机的激光成像质量。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解决方案：解决方案：在相机前端加装防尘罩，并定期清洁镜头。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风险点：风险点：相机安装位置易受振动干扰，导致测量数据不稳定。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解决方案：解决方案：采用减震支架固定相机，并确保安装面水平稳定。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风险点：风险点：玻璃钢表面颜色和反光特性不一致，可能影响高度测量精度。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解决方案：解决方案：优化激光强度与图像处理算法，增强对不同表面特性的适应能力。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●工作距离(mm)：1748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1748mm, X视野大小 = 1121.141mm, Z向视野大小 = 1996mm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OPT-LPE2-100-01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1121.141mm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1.42s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PE2-100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810" y="1577340"/>
            <a:ext cx="4944378" cy="37033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23810" y="5568660"/>
            <a:ext cx="494437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OPT-LPE2-100-01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