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46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设置相机模式为单台，开启虚拟模式（调试阶段）或连接真实设备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配置触发源为外部触发（与传送带同步），超时时间设为500ms（覆盖0.3m/s速度下的采集周期）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扫描行数设为100行，Y轴分辨率设为3mm（满足1mm精度要求）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启用翻转图像功能（若安装方向导致镜像问题）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噪声去除等级设为中度（平衡去噪效果与数据保留）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使用特征区域限定测量区域（框选产品高度方向的关键截面）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滤波器类型选择高斯滤波（窗口X/Y方向大小设为5px，标准差1.5）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启用保留未过滤数据（确保基准区域数据完整性）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轮廓线提取方式设为特征区域（框选产品顶部与底部的测量截面）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启用平均轮廓线（减少局部波动影响）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设置特征区域（顶部轮廓线区域）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参考线配置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设置相机模式为单台，开启虚拟模式（调试阶段）或连接真实设备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配置触发源为外部触发（与传送带同步），超时时间设为500ms（覆盖0.3m/s速度下的采集周期）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扫描行数设为100行，Y轴分辨率设为3mm（满足1mm精度要求）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启用翻转图像功能（若安装方向导致镜像问题）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噪声去除等级设为中度（平衡去噪效果与数据保留）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使用特征区域限定测量区域（框选产品高度方向的关键截面）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滤波器类型选择高斯滤波（窗口X/Y方向大小设为5px，标准差1.5）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启用保留未过滤数据（确保基准区域数据完整性）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轮廓线提取方式设为特征区域（框选产品顶部与底部的测量截面）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启用平均轮廓线（减少局部波动影响）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设置特征区域（顶部轮廓线区域）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55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参考线配置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