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2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选择多台轮廓测量仪（覆盖1500mm长度方向）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启用数据采集状态并设置超时时间（≥0.3s/件，匹配0.3m/s速度）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标定参数组加载（并列布局标定结果）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曝光时间调节（针对青色玻璃钢反光特性，灰度值控制在200~255）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── 使用2D匹配模板编辑器提取传送带运动方向上的共性边缘特征（如玻璃钢棱角）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── 设置角度范围±5°优化匹配速度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表面去噪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│   ├── 法向量最大角度设为60°（过滤倾斜噪点）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│   └── 噪声去除等级设为"中度"（平衡去噪与细节保留）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表面预处理（中值滤波）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    ├── X/Y方向滤波窗口设为3px（快速平滑随机噪点）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    └── 使用特征区域限定测量区域（300×300mm截面）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特征定位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── 定位表面特征点（最大Z）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│   ├── 特征区域框选顶部测量面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│   └── 勾选"使用参考平面"（以底部平面为基准）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── 表面拟合平面（底部基准面）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    ├── 特征区域框选底部稳定区域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    └── 全局平面度模式设为"所有点"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设置3个特征区域（覆盖产品关键高度截面）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参考线区域定义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3D线激光轮廓测量仪参数配置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选择多台轮廓测量仪（覆盖1500mm长度方向）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启用数据采集状态并设置超时时间（≥0.3s/件，匹配0.3m/s速度）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标定参数组加载（并列布局标定结果）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曝光时间调节（针对青色玻璃钢反光特性，灰度值控制在200~255）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数据对齐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── 使用2D匹配模板编辑器提取传送带运动方向上的共性边缘特征（如玻璃钢棱角）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── 设置角度范围±5°优化匹配速度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表面去噪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│   ├── 法向量最大角度设为60°（过滤倾斜噪点）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│   └── 噪声去除等级设为"中度"（平衡去噪与细节保留）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表面预处理（中值滤波）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    ├── X/Y方向滤波窗口设为3px（快速平滑随机噪点）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    └── 使用特征区域限定测量区域（300×300mm截面）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特征定位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── 定位表面特征点（最大Z）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│   ├── 特征区域框选顶部测量面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│   └── 勾选"使用参考平面"（以底部平面为基准）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── 表面拟合平面（底部基准面）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    ├── 特征区域框选底部稳定区域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    └── 全局平面度模式设为"所有点"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设置3个特征区域（覆盖产品关键高度截面）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参考线区域定义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