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开启虚拟模式（若使用离线数据）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配置触发源为外部触发（适配传送带速度0.3m/s）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设置扫描行数与Y轴分辨率匹配产品尺寸（1500mm长度方向）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启用数据采集状态并设置超时时间（≥扫描周期）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表面噪点去除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使用强度图过滤反光干扰（玻璃钢材质特性）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深度差阈值设为0.5mm（精度要求1mm的保守值）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邻域类型选择八邻域增强噪点识别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使用特征区域截取高度方向关键截面（300mm高度范围）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平均轮廓线处理抑制表面微小波动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设置最小有效点数≥80%（确保数据完整性）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定位轮廓线特征点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特征点类型选择最大Z（顶部特征点）和最小Z（底部特征点）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Epsilon设为0.1（平衡灵敏度与抗噪能力）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使用特征区域限定测量范围（覆盖产品300mm高度）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特征区域设置2个区域分别定位顶部/底部特征点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参考线区域设置为底部基准线（Z=0平面）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离群点百分比设为20%（剔除异常值）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输出特征点高度并设置合格范围[299.5, 300.5]mm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质量判定配置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综合判定规则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开启虚拟模式（若使用离线数据）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配置触发源为外部触发（适配传送带速度0.3m/s）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设置扫描行数与Y轴分辨率匹配产品尺寸（1500mm长度方向）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启用数据采集状态并设置超时时间（≥扫描周期）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表面噪点去除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使用强度图过滤反光干扰（玻璃钢材质特性）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深度差阈值设为0.5mm（精度要求1mm的保守值）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邻域类型选择八邻域增强噪点识别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使用特征区域截取高度方向关键截面（300mm高度范围）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平均轮廓线处理抑制表面微小波动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设置最小有效点数≥80%（确保数据完整性）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定位轮廓线特征点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特征点类型选择最大Z（顶部特征点）和最小Z（底部特征点）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Epsilon设为0.1（平衡灵敏度与抗噪能力）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使用特征区域限定测量范围（覆盖产品300mm高度）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特征区域设置2个区域分别定位顶部/底部特征点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参考线区域设置为底部基准线（Z=0平面）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离群点百分比设为20%（剔除异常值）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输出特征点高度并设置合格范围[299.5, 300.5]mm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质量判定配置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综合判定规则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