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4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3D线激光轮廓测量仪（单台模式）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连接已标定的轮廓测量仪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启用数据采集状态（软触发）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配置扫描行数与Y轴分辨率匹配产品尺寸（1500mm长度方向）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设置超时时间大于单帧采集时间（根据0.3m/s速度计算触发间隔）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使用特征区域框选待测区域（青色玻璃钢表面）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噪声去除等级设为中度（平衡去噪与细节保留）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轮廓线预处理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使用高斯滤波（标准差设为1.5）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滤波窗口X方向大小设为5（平滑轮廓线波动）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通过特征点定义截面（两点连线垂直于传送带运动方向）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启用平均轮廓线（减少随机误差）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设置特征区域覆盖产品高度方向关键部位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参考线拟合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3D线激光轮廓测量仪（单台模式）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连接已标定的轮廓测量仪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启用数据采集状态（软触发）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配置扫描行数与Y轴分辨率匹配产品尺寸（1500mm长度方向）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设置超时时间大于单帧采集时间（根据0.3m/s速度计算触发间隔）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使用特征区域框选待测区域（青色玻璃钢表面）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噪声去除等级设为中度（平衡去噪与细节保留）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轮廓线预处理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使用高斯滤波（标准差设为1.5）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滤波窗口X方向大小设为5（平滑轮廓线波动）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通过特征点定义截面（两点连线垂直于传送带运动方向）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启用平均轮廓线（减少随机误差）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设置特征区域覆盖产品高度方向关键部位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参考线拟合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