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4" y="1577340"/>
            <a:ext cx="3524230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884" y="5568660"/>
            <a:ext cx="35242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46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3D线激光轮廓测量仪数据采集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设置相机模式为单台，连接真实轮廓测量仪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配置标定参数组（确保与标定阶段一致）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开启数据采集状态，设置触发源为外部触发（与传送带同步）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调整扫描行数和Y轴分辨率以匹配0.3m/s速度下的稳定采集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使用特征区域框选待测高度区域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设置法向量最大角度为80°，噪声去除等级为中度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过滤倾斜噪点和无规则散点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选择高斯滤波，核大小为3px，平滑表面数据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设置动态阈值分割，去除异常深度值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对齐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制作2D匹配模板（选取产品边缘特征）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设置金字塔级别为3，匹配分数阈值为70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通过特征区域约束对齐范围，确保测量基准一致性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提取表面轮廓线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使用特征区域截取高度测量截面（垂直于传送带方向）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启用平均轮廓线，最小有效点数设为0.8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设置特征区域定位测量点（如顶部边缘和底部基准面）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参考线拟合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3D线激光轮廓测量仪数据采集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设置相机模式为单台，连接真实轮廓测量仪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配置标定参数组（确保与标定阶段一致）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开启数据采集状态，设置触发源为外部触发（与传送带同步）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调整扫描行数和Y轴分辨率以匹配0.3m/s速度下的稳定采集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表面点过滤（通过法向）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使用特征区域框选待测高度区域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设置法向量最大角度为80°，噪声去除等级为中度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过滤倾斜噪点和无规则散点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选择高斯滤波，核大小为3px，平滑表面数据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设置动态阈值分割，去除异常深度值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对齐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制作2D匹配模板（选取产品边缘特征）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设置金字塔级别为3，匹配分数阈值为70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通过特征区域约束对齐范围，确保测量基准一致性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提取表面轮廓线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使用特征区域截取高度测量截面（垂直于传送带方向）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启用平均轮廓线，最小有效点数设为0.8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设置特征区域定位测量点（如顶部边缘和底部基准面）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55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参考线拟合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