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●工作距离(mm)：1188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1188mm, X视野大小 = 435mm, Z向视野大小 = 710mm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SRI7900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1.25s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84" y="1577340"/>
            <a:ext cx="3524230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33884" y="5568660"/>
            <a:ext cx="352423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56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相机模式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相机模式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