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●工作距离(mm)：520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520mm, X视野大小 = 565mm, Z向视野大小 = 340mm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SR5220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565mm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0.34s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4-67kHz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52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842" y="1577340"/>
            <a:ext cx="5218314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86842" y="5568660"/>
            <a:ext cx="521831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SR5220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