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玻璃钢尺寸测量视觉方案（3D）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●测量内容：高度方向尺寸测量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defRPr sz="1400" b="1"/>
            </a:pPr>
            <a:r>
              <a:t>●工作距离(mm)：494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494mm, X视野大小 = 390mm, Z向视野大小 = 488mm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DL3250B/R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390mm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3.91s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0.34-10kHz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503" y="1577340"/>
            <a:ext cx="3496992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47503" y="5568660"/>
            <a:ext cx="3496992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56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DL3250B/R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3D线激光轮廓测量仪参数配置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相机模式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3D线激光轮廓测量仪参数配置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相机模式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