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4" y="1577340"/>
            <a:ext cx="3524230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884" y="5568660"/>
            <a:ext cx="35242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401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3D线激光轮廓测量仪（多台环形布局）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设置相机模式为多台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开启虚拟模式（调试阶段）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数据路径指向本地存储的高质量点云数据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标定参数组选择环形布局标定结果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触发设置为外部触发（与传送带同步）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使用特征区域框选产品关键测量面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法向量最大角度设为80°（过滤倾斜噪点）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滤波器类型选择高斯滤波（平滑表面数据）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X/Y方向滤波窗口大小设为5px（兼顾速度与精度）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使用特征区域限定处理范围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对齐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使用2D匹配模板编辑器制作产品边缘特征模板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设置特征区域约束对齐范围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金字塔级别设为3（适应传送带速度波动）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定位表面特征点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特征点类型选择最大Z（定位产品顶部基准点）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使用参考平面（底面拟合平面作为基准）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设置6个特征区域覆盖产品关键高度测量位置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参考线区域使用顶部基准点拟合直线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高度测量方式选择"特征区域+参考线"模式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通过轮廓线特征测量尺寸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特征点1类型设为最大Z（顶部基准点）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特征点2类型设为最小Z（底部基准点）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以绝对值输出高度（确保正负值统一）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列表值判定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输入测量高度数据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设置合格范围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3D线激光轮廓测量仪（多台环形布局）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设置相机模式为多台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开启虚拟模式（调试阶段）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数据路径指向本地存储的高质量点云数据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标定参数组选择环形布局标定结果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触发设置为外部触发（与传送带同步）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使用特征区域框选产品关键测量面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法向量最大角度设为80°（过滤倾斜噪点）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噪声去除等级设为中度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滤波器类型选择高斯滤波（平滑表面数据）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X/Y方向滤波窗口大小设为5px（兼顾速度与精度）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使用特征区域限定处理范围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对齐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使用2D匹配模板编辑器制作产品边缘特征模板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设置特征区域约束对齐范围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金字塔级别设为3（适应传送带速度波动）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定位表面特征点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特征点类型选择最大Z（定位产品顶部基准点）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使用参考平面（底面拟合平面作为基准）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设置6个特征区域覆盖产品关键高度测量位置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参考线区域使用顶部基准点拟合直线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高度测量方式选择"特征区域+参考线"模式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通过轮廓线特征测量尺寸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特征点1类型设为最大Z（顶部基准点）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特征点2类型设为最小Z（底部基准点）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以绝对值输出高度（确保正负值统一）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列表值判定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输入测量高度数据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设置合格范围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