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●工作距离(mm)：444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444mm, X视野大小 = 320mm, Z向视野大小 = 347mm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SRI7300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789" y="1577340"/>
            <a:ext cx="4310421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0789" y="5568660"/>
            <a:ext cx="43104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相机模式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