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风险点：风险点：传送带运行时的机械振动可能导致3D相机标定数据偏移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解决方案：解决方案：在相机支架底部加装防振橡胶垫并定期校准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风险点：风险点：工作距离1188mm下相机安装角度偏差易导致Z轴测量盲区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解决方案：解决方案：采用激光定位仪辅助安装，确保相机光轴与产品运动方向垂直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风险点：风险点：青色玻璃钢表面反光差异可能造成深度数据噪点增加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解决方案：解决方案：在算法中启用自适应曝光补偿功能并设置动态法向过滤阈值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●测量内容：高度方向尺寸测量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●工作距离(mm)：1188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1188mm, X视野大小 = 435mm, Z向视野大小 = 710mm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SRI7900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435mm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1.25s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84" y="1577340"/>
            <a:ext cx="3524230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33884" y="5568660"/>
            <a:ext cx="352423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