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玻璃钢尺寸测量视觉方案（3D）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●测量内容：高度方向尺寸测量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●产品颜色：青色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300.0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●检测节拍(pcs/min)：50</a:t>
            </a:r>
          </a:p>
          <a:p>
            <a:pPr>
              <a:defRPr sz="1400" b="1"/>
            </a:pPr>
            <a:r>
              <a:t>●工作距离(mm)：1188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749" y="2355023"/>
            <a:ext cx="4367212" cy="3233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1188mm, X视野大小 = 435mm, Z向视野大小 = 710mm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SRI7900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435mm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9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84" y="1577340"/>
            <a:ext cx="3524230" cy="3703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3884" y="5568660"/>
            <a:ext cx="352423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721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设置相机模式为单台，关闭虚拟模式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配置触发源为外部触发（与传送带同步）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调整扫描行数至满足1mm精度（建议≥1500行）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设置Y轴分辨率为0.3m/s对应的时间间隔（Δt=0.3m/s / 50pcs/min ≈ 0.36s/pc）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启用翻转图像（若玻璃钢反光需调整方向）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表面噪点去除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使用强度图（青色表面强度对比明显）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深度差阈值设为1.5mm（略高于精度要求）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类的最小点数设为5（过滤小面积噪点）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轮廓线预处理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使用特征区域限定测量范围（覆盖300mm高度区域）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应用高斯滤波（窗口大小3mm，标准差1.5mm）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定位轮廓线特征点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特征点类型选择最大Z（顶部）和最小Z（底部）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Epsilon设为0.5（平衡灵敏度与稳定性）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设置特征区域（覆盖整个高度方向）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使用基准点（底部平面拟合）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高度测量方式选择“特征点到基准点”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    └── 合格范围设为±0.5mm（总公差1mm）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通过特征测量尺寸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特征点1类型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MechMSR(MechMind):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逻辑流程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图像采集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3D线激光轮廓测量仪配置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设置相机模式为单台，关闭虚拟模式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配置触发源为外部触发（与传送带同步）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调整扫描行数至满足1mm精度（建议≥1500行）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设置Y轴分辨率为0.3m/s对应的时间间隔（Δt=0.3m/s / 50pcs/min ≈ 0.36s/pc）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启用翻转图像（若玻璃钢反光需调整方向）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表面噪点去除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使用强度图（青色表面强度对比明显）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深度差阈值设为1.5mm（略高于精度要求）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类的最小点数设为5（过滤小面积噪点）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轮廓线预处理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使用特征区域限定测量范围（覆盖300mm高度区域）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└── 应用高斯滤波（窗口大小3mm，标准差1.5mm）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├── 高度方向尺寸测量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定位轮廓线特征点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特征点类型选择最大Z（顶部）和最小Z（底部）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Epsilon设为0.5（平衡灵敏度与稳定性）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├── 测量轮廓线高度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设置特征区域（覆盖整个高度方向）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├── 使用基准点（底部平面拟合）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└── 高度测量方式选择“特征点到基准点”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│       └── 合格范围设为±0.5mm（总公差1mm）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└── 通过特征测量尺寸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  <a:tr h="43206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│       ├── 特征点1类型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