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42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3D线激光轮廓测量仪（单台模式）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开启数据采集状态（软触发）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配置扫描行数与Y轴分辨率匹配产品尺寸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设置超时时间大于单帧采集时间（约0.3s）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使用特征区域框选产品高度方向区域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法向量最大角度设为60°（过滤倾斜噪点）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表面预处理（空缺填充+高斯滤波）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空缺填充方法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3D线激光轮廓测量仪（单台模式）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开启数据采集状态（软触发）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配置扫描行数与Y轴分辨率匹配产品尺寸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设置超时时间大于单帧采集时间（约0.3s）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使用特征区域框选产品高度方向区域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法向量最大角度设为60°（过滤倾斜噪点）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表面预处理（空缺填充+高斯滤波）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空缺填充方法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