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●工作距离(mm)：444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444mm, X视野大小 = 320mm, Z向视野大小 = 347mm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SRI7300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789" y="1577340"/>
            <a:ext cx="4310421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0789" y="5568660"/>
            <a:ext cx="43104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68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设置触发模式为外部触发，同步传送带运动速度（0.3m/s）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配置扫描分辨率以满足1mm精度要求（建议Y轴分辨率≤0.5mm）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启用虚拟模式调试时加载历史数据，实际部署关闭虚拟模式连接真实设备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使用强度图辅助识别青色玻璃钢表面特征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深度差阈值设为0.8mm（略低于精度要求）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类的最小点数设为50，过滤孤立噪点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对关键截面区域应用高斯滤波（窗口大小3mm，标准差1.2mm）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填充因运动导致的空缺数据（空缺填充阈值设为2mm）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使用特征区域1定位顶部平面（特征点类型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设置触发模式为外部触发，同步传送带运动速度（0.3m/s）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配置扫描分辨率以满足1mm精度要求（建议Y轴分辨率≤0.5mm）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启用虚拟模式调试时加载历史数据，实际部署关闭虚拟模式连接真实设备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使用强度图辅助识别青色玻璃钢表面特征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深度差阈值设为0.8mm（略低于精度要求）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类的最小点数设为50，过滤孤立噪点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对关键截面区域应用高斯滤波（窗口大小3mm，标准差1.2mm）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填充因运动导致的空缺数据（空缺填充阈值设为2mm）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使用特征区域1定位顶部平面（特征点类型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