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瓶盖喷码识别视觉方案（2D）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设置最小边缘长度阈值为1mm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配置多方向边缘检测应对喷码角度变化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启用对比度检测验证喷码完整性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设置边缘密度阈值区分有效喷码与干扰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配置多条件AND判断（边缘存在+对比度达标）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设置容错机制应对临时性干扰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配置动态阈值调整应对环境变化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记录总检测次数与NG计数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配置OK/NG状态实时显示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设置结果输出到指定变量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配置NG图像自动保存功能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启用报警触发输出接口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配置检测结果输出到PLC指定寄存器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设置心跳信号保持通信连接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配置错误代码输出机制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实时传输检测数据到MES系统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配置数据包格式为JSON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设置重连机制应对网络波动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按小时统计OK/NG比率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记录每次NG的特征参数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生成趋势分析图表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自动识别常见缺陷类型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生成日报/月报统计报表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配置异常数据预警机制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风险点：环境光变化可能影响喷码识别对比度。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解决方案：配置光源多级亮度调节与频闪同步功能，确保稳定照明。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风险点：工作距离范围大（100-400mm）可能导致焦距调节困难。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解决方案：选用12mm焦距镜头并启用动态补偿功能，适应不同距离下的清晰成像。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风险点：白色塑料瓶盖表面反光不一致，影响喷码检测稳定性。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解决方案：采用高对比度环形光源与ROI局部照明，增强喷码特征对比度。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●产品名称：瓶盖喷码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●识别内容：喷码有无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●最大工作距离(mm)：400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●识别节拍(pcs/min)：85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●工作距离(mm)：124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124mm, B(视野宽度) = 37mm, C(视野长度) = 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F12M1228C25M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3335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42151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F12M1228C25M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设置曝光时间以适应0.2m/s运动速度，确保喷码区域清晰捕捉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配置触发模式匹配传送带节拍（85pcs/min）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调整焦距适应100-400mm工作距离范围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启用动态补偿功能应对运动模糊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设置ROI区域为30×30mm检测范围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配置高对比度环形光源消除白色塑料反光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设置多级亮度调节应对环境光变化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启用频闪同步消除运动抖动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配置ROI局部照明增强喷码特征对比度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启用运动补偿算法消除0.2m/s运动模糊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配置触发信号同步采集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设置图像稳定参数应对传送带振动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应用直方图均衡化提升白色背景对比度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使用中值滤波消除随机噪点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配置ROI区域锐化增强1mm特征边缘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应用自适应阈值分割喷码区域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喷码有无检测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绘制精确30×30mm检测区域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配置多级ROI嵌套定位喷码位置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启用动态ROI校准应对产品姿态变化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特征检测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应用边缘有无工具检测喷码轮廓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