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瓶盖喷码识别视觉方案（2D）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将检测结果通过Modbus协议实时传输至PLC控制系统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配置寄存器地址映射OK/NG状态信号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统计当前班次检测总数、OK数、NG数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计算良品率并显示在监控界面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报表生成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按小时/班次生成检测统计报表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导出NG图像及对应检测参数用于质量追溯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风险点：环境光线干扰导致白色塑料表面反光影响识别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解决方案：启用高亮度环形光源增强喷码与背景对比度，设置光源角度避免阴影干扰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风险点：工作距离波动超出镜头焦距适配范围导致成像模糊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解决方案：精确调整12mm焦距镜头安装位置，确保100-400mm范围内清晰成像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风险点：喷码颜色深浅不均或磨损导致识别误判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解决方案：通过直方图均衡化增强对比度，结合动态补偿机制适应喷码特征变化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●产品名称：瓶盖喷码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●识别内容：喷码有无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●最大工作距离(mm)：400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●识别节拍(pcs/min)：85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●识别时产品运动速度(m/s)：0.2</a:t>
            </a:r>
          </a:p>
          <a:p>
            <a:pPr>
              <a:defRPr sz="1400" b="1"/>
            </a:pPr>
            <a:r>
              <a:t>●工作距离(mm)：124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4090"/>
            <a:ext cx="3544089" cy="4059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124mm, B(视野宽度) = 37mm, C(视野长度) = 50mm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MH1228X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8281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87081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6229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5030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MH1228X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设置曝光时间以适应白色塑料表面反光特性，调整增益确保低噪声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配置触发模式匹配传送带0.2m/s运动速度，保证图像稳定采集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调整焦距满足100-400mm工作距离范围内的清晰成像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启用高亮度环形光源增强喷码与白色背景的对比度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设置光源角度避免瓶盖曲面产生阴影干扰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将彩色图像转换为单通道灰度图像简化后续计算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滤波去噪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应用高斯滤波消除图像中的随机噪声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使用直方图均衡化提升喷码特征与背景的灰度差异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喷码有无检测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在30×30mm检测区域内绘制多边形ROI框定喷码可能出现位置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图案有无工具配置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设置模板匹配参数：最小相似度阈值85%，允许±1mm位置偏差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启用边缘检测功能识别喷码的轮廓特征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配置动态补偿机制适应传送带运动导致的轻微位移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当检测到完整喷码图案且边缘特征符合时判定为OK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未检测到有效图案或边缘特征缺失时判定为NG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记录每次检测结果（OK/NG）及时间戳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存储异常图像用于后续分析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