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瓶盖喷码识别视觉方案（2D）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IO信号输出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通过数字量输出接口发送检测结果信号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配置Modbus协议将检测数据上传至MES系统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风险点：白色瓶盖表面反光干扰喷码识别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解决方案：采用多角度环形光源+漫射板降低镜面反射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风险点：工作距离波动导致检测区域失焦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解决方案：安装机械限位支架固定相机位置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风险点：不同批次瓶盖材质透光性差异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解决方案：配置自动增益调节功能补偿表面反差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●产品名称：瓶盖喷码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●识别内容：喷码有无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●检测区域(mm*mm)：30.0 * 30.0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●最大工作距离(mm)：400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●识别节拍(pcs/min)：85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●识别时产品运动速度(m/s)：0.2</a:t>
            </a:r>
          </a:p>
          <a:p>
            <a:pPr>
              <a:defRPr sz="1400" b="1"/>
            </a:pPr>
            <a:r>
              <a:t>●工作距离(mm)：124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4090"/>
            <a:ext cx="3544089" cy="40592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0795" y="755332"/>
            <a:ext cx="5637371" cy="5193982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451549" y="5625328"/>
            <a:ext cx="6201108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124mm, B(视野宽度) = 37mm, C(视野长度) = 50mm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MH1228X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智能相机环形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6407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728750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78281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870812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6571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5371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MH1228X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OPT-RIP230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配置相机分辨率与帧率以匹配0.2m/s传送带速度和85pcs/min节拍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设置曝光时间补偿运动模糊，确保最小1mm特征清晰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启用触发信号同步传送带位置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调整环形光源亮度强化白色瓶盖表面反差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设置多角度补光消除瓶盖曲面阴影干扰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应用直方图均衡化提升喷码区域对比度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使用高斯滤波抑制噪声保留1mm级边缘特征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ROI区域设置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绘制30×30mm检测区域覆盖瓶盖喷码位置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添加动态补偿算法适应100-400mm工作距离变化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喷码有无检测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模式匹配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采用图案有无工具建立标准喷码模板库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设置相似度阈值区分有效喷码与表面反光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使用边缘有无工具验证喷码轮廓完整性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配置亚像素级精度满足±1mm检测要求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OK/NG判断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综合模式匹配与边缘检测结果进行逻辑与运算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设置动态阈值补偿环境光照波动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累计检测总数与NG数量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存储NG图像供后续分析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