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瓶盖外观检测视觉方案（2D）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风险点：风险点：环境光线干扰导致白色PP材质反光影响检测精度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解决方案：解决方案：采用高均匀性环形光源（OPT-RI3000）并调整照射角度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风险点：风险点：相机安装角度偏差导致视野区域未完全覆盖20×20mm检测范围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解决方案：解决方案：通过三维调节支架精确校准相机位置，确保工作距离131mm下视野居中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风险点：风险点：瓶盖表面纹理或颜色批次差异影响分类模型泛化能力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解决方案：解决方案：在软件中预设多组光照参数模板，根据物料特性动态切换采集模式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●产品名称：瓶盖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●检测内容：正反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●产品材质：PP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131mm, B(视野宽度) = 22mm, C(视野长度) = 22mm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MVL-HF1628M-6MPE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112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20071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MVL-HF1628M-6MPE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通过工业相机采集传送带上的瓶盖图像，确保图像清晰且无过曝/过暗现象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设置ROI区域：框选20×20mm检测区域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调整图像亮度/对比度：优化白色PP材质的成像效果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图像校正：确保图像为正方向（0°）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创建类别：定义"正面"和"反面"两个标签类别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数据标注：对每个瓶盖图像标注对应类别（正面/反面）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划分数据集：80%训练集+20%验证集，确保两类样本均衡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训练模型：使用默认参数进行模型训练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验证模型：检查分类准确率，重点关注0.3mm级缺陷的识别能力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模型优化：对错检样本补充标注后迭代训练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输出分类结果（正面/反面）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生成检测报告（含置信度）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统计良品率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记录误检/漏检数据用于后续模型优化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