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瓶盖尺寸测量视觉方案（2D）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设置斑点面积过滤范围（排除碎屑）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启用动态聚类算法分离粘连瓶盖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动态计数验证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使用容器工具缓存连续帧检测结果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应用3帧滑动窗口平滑计数波动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实时计数显示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在自定义界面添加数字仪表控件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绑定斑点数量输出参数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设置条件判断节点（计数=目标值）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输出布尔型检测结果（OK/NG）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串口配置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设置波特率9600与数据位8N1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配置Modbus协议输出计数结果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报文发送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构建包含计数数据的ASCII报文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设置100ms超时重传机制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CPK统计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├── 设置采样周期为每分钟统计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计算计数结果的CPK值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配置MySQL数据库连接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存储带时间戳的检测记录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风险点：环境光干扰导致颜色识别偏差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解决方案：采用高均匀性面形光源并加装遮光罩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风险点：长焦距安装易产生透视畸变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解决方案：通过棋盘格标定进行几何校正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风险点：多色瓶盖反光特性差异影响检测稳定性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解决方案：启用自适应颜色直方图匹配算法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●产品名称：瓶盖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●测量内容：数量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●产品颜色：多种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●检测时产品运动速度(m/s)：6</a:t>
            </a:r>
          </a:p>
          <a:p>
            <a:pPr>
              <a:defRPr sz="1400" b="1"/>
            </a:pPr>
            <a:r>
              <a:t>●工作距离(mm)：1536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面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492222"/>
            <a:ext cx="3440906" cy="37728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1536mm, B(视野宽度) = 550mm, C(视野长度) = 550mm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05M/CG-E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GigE,POE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800 * 600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FA0810A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856" y="1425178"/>
            <a:ext cx="6872287" cy="40076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4173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626125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28124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4900412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05M/CG-E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FA0810A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VLPXBGLXD500X500X-CT-24V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选择全局相机设备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设置曝光时间与增益以适应不同颜色瓶盖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配置触发模式为硬触发同步传送带运动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仿真器配置（开发阶段）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添加包含多种颜色瓶盖的测试图像文件夹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设置连续运行模式与图像切换间隔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颜色匹配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训练不同颜色瓶盖的颜色模板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应用颜色直方图匹配算法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设置自适应阈值范围（80-255）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启用形态学开运算消除噪声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运动补偿处理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应用图像稳定算法校正运动模糊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使用ROI自适应跟踪传送带区域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数量检测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棋盘格标定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在500×500mm区域布置9点标定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设置亚像素级精度确保2mm测量要求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斑点检测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配置最小斑点半径（对应2mm直径瓶盖）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