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瓶盖识别视觉方案（2D）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设置灵敏度参数（建议80-90%）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判断依据：类别匹配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设置置信度阈值（≥95%）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位置修正（6.1.2）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启用基准图位置修正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绘制模板区域（瓶盖边缘特征区域）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OK/NG判定（根据颜色识别结果）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记录检测数据（总数/NG数）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配置IO输出信号（NG时触发剔除装置）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设置结果输出格式（包含位置坐标和置信度）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Modbus通信（8.2.1）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配置寄存器地址（0x1000存储检测结果）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设置轮询周期（与60pcs/min节拍匹配）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风险点：风险点：现场存在金属反光干扰，影响图像识别稳定性。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解决方案：解决方案：增加漫射光源组件或调整光源角度以减少反光。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风险点：风险点：相机安装位置易受传送带震动影响，导致图像偏移。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解决方案：解决方案：采用减震支架并固定相机，确保安装稳固。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风险点：风险点：瓶盖颜色批次差异可能导致识别误判。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解决方案：解决方案：定期更新模板样本，并设置动态阈值补偿机制。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●识别内容：瓶盖正反面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</a:t>
            </a:r>
          </a:p>
          <a:p>
            <a:pPr>
              <a:defRPr sz="1400" b="1"/>
            </a:pPr>
            <a:r>
              <a:t>●工作距离(mm)：125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MK1628M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MK1628M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调整曝光时间（根据0.3m/s速度计算安全曝光时间）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配置ROI区域为30*30mm检测范围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启用环形光源（确保金属表面均匀照明）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设置光源亮度（增强蓝绿色与背景对比度）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颜色空间转换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将图像转换为HSV颜色空间（增强颜色特征）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根据蓝绿色范围设置阈值（H: 80-100, S: 150-255, V: 100-200）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形态学操作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腐蚀（消除噪声）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膨胀（连接断裂边缘）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瓶盖正反面检测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颜色识别工具（13.4.3）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绘制检测区域（覆盖瓶盖表面）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导入正面/反面标准样本图像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