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设置心跳信号（100ms周期）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配置异常报警（连续3次NG触发）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存储最近1000条检测结果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生成班次统计报表（OK率/缺陷类型）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设置数据导出路径（FTP服务器自动上传）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风险点：现场光照不稳定可能影响黑色瓶盖的识别对比度。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解决方案：采用中孔背光源并启用自动白平衡补偿功能，确保图像一致性。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风险点：工作距离257mm可能导致调试精度不足。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解决方案：使用标定板进行精确校准，并预留±5mm机械容差空间。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风险点：不同批次瓶盖表面纹理差异可能影响模板匹配效果。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解决方案：定期更新模板库，并设置相似度阈值动态调整机制。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●识别内容：瓶盖正反面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●工作距离(mm)：257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257mm, B(视野宽度) = 114mm, C(视野长度) = 156mm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17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2612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1371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2512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OPT-FL110110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配置相机分辨率以满足最小识别特征0.3mm（建议≥200万像素）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设置曝光时间与增益，确保黑色瓶盖表面反光均匀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启用触发模式同步传送带运动（0.3m/s）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应用直方图均衡化提升黑色瓶盖对比度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使用高斯滤波消除传送带运动造成的动态模糊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开启自动白平衡补偿环境光照变化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瓶盖正反面检测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图案有无工具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绘制100×100mm检测区域ROI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创建正面模板（含logo/文字特征）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设置最小得分阈值为90%相似度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启用独立位置修正（±5mm容差）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配置结果判断：存在模板则判定为正面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颜色识别工具（备用方案）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定义黑色色域范围（H: 0-10, S: 0-20, V: 0-30）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设置正反面色差阈值（ΔE&gt;5判定为反面）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启用动态背景抑制功能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记录总检测次数（计数器）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累计NG数量（反面误判率监控）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设置结果输出格式：OK/NG字符+置信度百分比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配置DO信号：Y0=OK, Y1=NG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