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导出检测结果到CSV（包含坐标、角度、状态）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图形显示：红色标注NG区域，绿色标注OK区域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统计OK/NG数量（刷新频率1秒）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良率分析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计算实时良率（公式：OK数/(OK数+NG数)×100%）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风险点：强光干扰或金属反光影响图像质量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解决方案：采用中孔背光源并设置漫射照明模式，降低环境光干扰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风险点：工作距离大导致图像畸变或聚焦不清晰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解决方案：选用16mm焦距镜头并校准相机参数，确保749mm工作距离下成像清晰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风险点：黑色瓶盖表面光泽度差异影响识别稳定性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解决方案：使用高对比度增强算法与Blob分析结合，提升特征提取鲁棒性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●识别内容：正反识别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●检测区域(mm*mm)：320.0 * 320.0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●最小识别特征大小(mm)：0.2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●识别时产品运动速度(m/s)：0.3</a:t>
            </a:r>
          </a:p>
          <a:p>
            <a:pPr>
              <a:defRPr sz="1400" b="1"/>
            </a:pPr>
            <a:r>
              <a:t>●工作距离(mm)：749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66122"/>
            <a:ext cx="3544089" cy="40671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749mm, B(视野宽度) = 201mm, C(视野长度) = 360mm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OPT-SCA2-80MC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3840 * 2144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中孔背光源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9890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86906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536938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62493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OPT-SCA2-80MC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JL-BRL2-320×160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None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设置高分辨率模式（满足0.2mm最小识别特征）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启用全局快门防止运动模糊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配置高亮度环形光源（抑制金属反光）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设置漫射照明模式（降低黑色表面反光干扰）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将彩色图像转为8位灰度图像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自适应直方图均衡化（增强0.2mm特征对比度）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降噪处理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高斯滤波（5×5核，σ=1.5）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中值滤波（3×3核，消除椒盐噪声）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正反识别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定位基准建立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使用找圆工具定位瓶盖中心（搜索半径160mm）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设置ROI校正基准（水平+垂直+角度）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Blob分析（检测凸起特征，面积阈值&gt;50像素）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轮廓匹配（模板匹配正面/反面特征轮廓）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方向判定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计算特征轮廓角度偏差（±5°容差）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判断特征位置是否符合预设坐标系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逻辑运算：特征存在且角度偏差&lt;5°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设置NG条件：特征缺失或角度异常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